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 showGuides="1">
      <p:cViewPr varScale="1">
        <p:scale>
          <a:sx n="124" d="100"/>
          <a:sy n="124" d="100"/>
        </p:scale>
        <p:origin x="58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Family communications best practices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Dan beard council, June 2021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7619" y="3935730"/>
            <a:ext cx="2181225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02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1690598"/>
            <a:ext cx="11029615" cy="1497507"/>
          </a:xfrm>
        </p:spPr>
        <p:txBody>
          <a:bodyPr>
            <a:normAutofit/>
          </a:bodyPr>
          <a:lstStyle/>
          <a:p>
            <a:r>
              <a:rPr lang="en-US" sz="44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23632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Facilitated by: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6764" y="2264343"/>
            <a:ext cx="2583501" cy="33425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94211" y="5693600"/>
            <a:ext cx="38886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Amy Gath</a:t>
            </a:r>
          </a:p>
          <a:p>
            <a:r>
              <a:rPr lang="en-US" dirty="0"/>
              <a:t>Vice President, Marketing – Dan Beard Council Board of Directors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8316" y="2264343"/>
            <a:ext cx="2550695" cy="33998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35731" y="5750894"/>
            <a:ext cx="38886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Brian Gath</a:t>
            </a:r>
          </a:p>
          <a:p>
            <a:pPr algn="ctr"/>
            <a:r>
              <a:rPr lang="en-US" dirty="0"/>
              <a:t>Eagle Scout &amp; Former Pack 189 </a:t>
            </a:r>
            <a:r>
              <a:rPr lang="en-US" dirty="0" err="1"/>
              <a:t>CubMaster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77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Families today are bombarded with 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07" y="1978240"/>
            <a:ext cx="11029615" cy="3678303"/>
          </a:xfrm>
        </p:spPr>
        <p:txBody>
          <a:bodyPr anchor="t">
            <a:normAutofit/>
          </a:bodyPr>
          <a:lstStyle/>
          <a:p>
            <a:r>
              <a:rPr lang="en-US" sz="2400" dirty="0"/>
              <a:t>According to a 2019 campaign monitor survey, the average American Family receives </a:t>
            </a:r>
            <a:r>
              <a:rPr lang="en-US" sz="2400" b="1" dirty="0"/>
              <a:t>over 120 “messages” per day </a:t>
            </a:r>
            <a:r>
              <a:rPr lang="en-US" sz="2400" dirty="0"/>
              <a:t>from a variety of sources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484907" y="2926642"/>
            <a:ext cx="11363024" cy="3924059"/>
            <a:chOff x="484907" y="2807770"/>
            <a:chExt cx="11363024" cy="392405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4907" y="3083271"/>
              <a:ext cx="3219450" cy="85725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31571" y="2807770"/>
              <a:ext cx="2373911" cy="132939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31748" y="4170742"/>
              <a:ext cx="1232612" cy="1232612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49046" y="2878028"/>
              <a:ext cx="1174107" cy="1174107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622494" y="4170742"/>
              <a:ext cx="1425207" cy="123261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419438" y="2903370"/>
              <a:ext cx="1299348" cy="1207008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46869" y="4154082"/>
              <a:ext cx="1281687" cy="1281687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04357" y="5137689"/>
              <a:ext cx="1300163" cy="1300163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228556" y="2884377"/>
              <a:ext cx="2619375" cy="1743075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59741" y="4085643"/>
              <a:ext cx="3295460" cy="789762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997716" y="4901760"/>
              <a:ext cx="1613091" cy="160592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323153" y="5447735"/>
              <a:ext cx="1344168" cy="1284094"/>
            </a:xfrm>
            <a:prstGeom prst="rect">
              <a:avLst/>
            </a:prstGeom>
          </p:spPr>
        </p:pic>
      </p:grpSp>
      <p:sp>
        <p:nvSpPr>
          <p:cNvPr id="19" name="TextBox 18"/>
          <p:cNvSpPr txBox="1"/>
          <p:nvPr/>
        </p:nvSpPr>
        <p:spPr>
          <a:xfrm>
            <a:off x="192805" y="6488054"/>
            <a:ext cx="5971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Campaign Monitor 2019 “Message” Study.</a:t>
            </a:r>
          </a:p>
        </p:txBody>
      </p:sp>
    </p:spTree>
    <p:extLst>
      <p:ext uri="{BB962C8B-B14F-4D97-AF65-F5344CB8AC3E}">
        <p14:creationId xmlns:p14="http://schemas.microsoft.com/office/powerpoint/2010/main" val="692374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1032230"/>
            <a:ext cx="11029615" cy="3750082"/>
          </a:xfrm>
        </p:spPr>
        <p:txBody>
          <a:bodyPr>
            <a:normAutofit/>
          </a:bodyPr>
          <a:lstStyle/>
          <a:p>
            <a:r>
              <a:rPr lang="en-US" sz="3100" i="1" dirty="0"/>
              <a:t>And in that context….</a:t>
            </a:r>
            <a:br>
              <a:rPr lang="en-US" sz="3100" i="1" dirty="0"/>
            </a:br>
            <a:br>
              <a:rPr lang="en-US" sz="3100" i="1" dirty="0"/>
            </a:br>
            <a:r>
              <a:rPr lang="en-US" sz="4800" dirty="0"/>
              <a:t>How do you break through?</a:t>
            </a:r>
            <a:br>
              <a:rPr lang="en-US" sz="4800" dirty="0"/>
            </a:br>
            <a:br>
              <a:rPr lang="en-US" i="1" dirty="0"/>
            </a:br>
            <a:r>
              <a:rPr lang="en-US" sz="3100" i="1" dirty="0"/>
              <a:t>Communications to families set the tone for your den, pack or troop</a:t>
            </a:r>
          </a:p>
        </p:txBody>
      </p:sp>
    </p:spTree>
    <p:extLst>
      <p:ext uri="{BB962C8B-B14F-4D97-AF65-F5344CB8AC3E}">
        <p14:creationId xmlns:p14="http://schemas.microsoft.com/office/powerpoint/2010/main" val="2020984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best practices for family 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56816"/>
            <a:ext cx="11342584" cy="46725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800" dirty="0"/>
              <a:t>Think CUB!</a:t>
            </a:r>
          </a:p>
          <a:p>
            <a:r>
              <a:rPr lang="en-US" sz="6600" b="1" dirty="0"/>
              <a:t>C</a:t>
            </a:r>
            <a:r>
              <a:rPr lang="en-US" sz="4400" dirty="0"/>
              <a:t> – Communicate Consistently</a:t>
            </a:r>
          </a:p>
          <a:p>
            <a:r>
              <a:rPr lang="en-US" sz="6500" b="1" dirty="0"/>
              <a:t>U</a:t>
            </a:r>
            <a:r>
              <a:rPr lang="en-US" sz="4400" dirty="0"/>
              <a:t> – Make sure your messages are Unified</a:t>
            </a:r>
          </a:p>
          <a:p>
            <a:r>
              <a:rPr lang="en-US" sz="6500" b="1" dirty="0"/>
              <a:t>B</a:t>
            </a:r>
            <a:r>
              <a:rPr lang="en-US" sz="4400" dirty="0"/>
              <a:t> – Keep it Brief</a:t>
            </a:r>
          </a:p>
        </p:txBody>
      </p:sp>
    </p:spTree>
    <p:extLst>
      <p:ext uri="{BB962C8B-B14F-4D97-AF65-F5344CB8AC3E}">
        <p14:creationId xmlns:p14="http://schemas.microsoft.com/office/powerpoint/2010/main" val="1706533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– Communicate consistently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445672"/>
            <a:ext cx="11029615" cy="3678303"/>
          </a:xfrm>
        </p:spPr>
        <p:txBody>
          <a:bodyPr anchor="t">
            <a:normAutofit/>
          </a:bodyPr>
          <a:lstStyle/>
          <a:p>
            <a:r>
              <a:rPr lang="en-US" sz="3200" dirty="0"/>
              <a:t>Establish a regular cadence for communication </a:t>
            </a:r>
          </a:p>
          <a:p>
            <a:endParaRPr lang="en-US" sz="3200" dirty="0"/>
          </a:p>
          <a:p>
            <a:r>
              <a:rPr lang="en-US" sz="3200" dirty="0"/>
              <a:t>Set up a consistent channel for communications</a:t>
            </a:r>
          </a:p>
          <a:p>
            <a:endParaRPr lang="en-US" sz="3200" dirty="0"/>
          </a:p>
          <a:p>
            <a:r>
              <a:rPr lang="en-US" sz="3200" dirty="0"/>
              <a:t>Be careful not to communicate “old news” </a:t>
            </a:r>
          </a:p>
        </p:txBody>
      </p:sp>
    </p:spTree>
    <p:extLst>
      <p:ext uri="{BB962C8B-B14F-4D97-AF65-F5344CB8AC3E}">
        <p14:creationId xmlns:p14="http://schemas.microsoft.com/office/powerpoint/2010/main" val="2884139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 – Make sure your messages are unified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1192" y="1951896"/>
            <a:ext cx="11242000" cy="4595208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3200" dirty="0"/>
              <a:t>If you’re sharing information in multiple places, make sure it is all the same!</a:t>
            </a:r>
          </a:p>
          <a:p>
            <a:endParaRPr lang="en-US" sz="3200" dirty="0"/>
          </a:p>
          <a:p>
            <a:r>
              <a:rPr lang="en-US" sz="3200" dirty="0"/>
              <a:t>If you’re sharing information in multiple places, link messaging back to one source of the truth</a:t>
            </a:r>
          </a:p>
          <a:p>
            <a:endParaRPr lang="en-US" sz="3200" dirty="0"/>
          </a:p>
          <a:p>
            <a:r>
              <a:rPr lang="en-US" sz="3200" dirty="0"/>
              <a:t>Think hard about where you post communications – maintaining multiple channels is a lot of work, and the consequences of out-of-date information can be dire</a:t>
            </a:r>
          </a:p>
        </p:txBody>
      </p:sp>
    </p:spTree>
    <p:extLst>
      <p:ext uri="{BB962C8B-B14F-4D97-AF65-F5344CB8AC3E}">
        <p14:creationId xmlns:p14="http://schemas.microsoft.com/office/powerpoint/2010/main" val="478279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 – Keep it brief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80608" y="1951896"/>
            <a:ext cx="11029615" cy="4485480"/>
          </a:xfrm>
        </p:spPr>
        <p:txBody>
          <a:bodyPr anchor="t">
            <a:normAutofit/>
          </a:bodyPr>
          <a:lstStyle/>
          <a:p>
            <a:r>
              <a:rPr lang="en-US" sz="3200" dirty="0"/>
              <a:t>The average person has an 8-second attention span.</a:t>
            </a:r>
          </a:p>
          <a:p>
            <a:endParaRPr lang="en-US" sz="3200" dirty="0"/>
          </a:p>
          <a:p>
            <a:pPr marL="0" indent="0" algn="ctr">
              <a:buNone/>
            </a:pPr>
            <a:r>
              <a:rPr lang="en-US" sz="4000" dirty="0"/>
              <a:t>Short and simple wins every time.</a:t>
            </a:r>
          </a:p>
          <a:p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9184" y="6437376"/>
            <a:ext cx="5971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Microsoft Neuroscience study, 2015.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6422" y="4360926"/>
            <a:ext cx="2200275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943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best practices for family 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56816"/>
            <a:ext cx="11342584" cy="46725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800" dirty="0"/>
              <a:t>Think CUB!</a:t>
            </a:r>
          </a:p>
          <a:p>
            <a:r>
              <a:rPr lang="en-US" sz="6600" b="1" dirty="0"/>
              <a:t>C</a:t>
            </a:r>
            <a:r>
              <a:rPr lang="en-US" sz="4400" dirty="0"/>
              <a:t> – Communicate Consistently</a:t>
            </a:r>
          </a:p>
          <a:p>
            <a:r>
              <a:rPr lang="en-US" sz="6500" b="1" dirty="0"/>
              <a:t>U</a:t>
            </a:r>
            <a:r>
              <a:rPr lang="en-US" sz="4400" dirty="0"/>
              <a:t> – Make sure your messages are Unified</a:t>
            </a:r>
          </a:p>
          <a:p>
            <a:r>
              <a:rPr lang="en-US" sz="6500" b="1" dirty="0"/>
              <a:t>B</a:t>
            </a:r>
            <a:r>
              <a:rPr lang="en-US" sz="4400" dirty="0"/>
              <a:t> – Keep it Brief</a:t>
            </a:r>
          </a:p>
        </p:txBody>
      </p:sp>
    </p:spTree>
    <p:extLst>
      <p:ext uri="{BB962C8B-B14F-4D97-AF65-F5344CB8AC3E}">
        <p14:creationId xmlns:p14="http://schemas.microsoft.com/office/powerpoint/2010/main" val="254084093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189</TotalTime>
  <Words>280</Words>
  <Application>Microsoft Macintosh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Gill Sans MT</vt:lpstr>
      <vt:lpstr>Wingdings 2</vt:lpstr>
      <vt:lpstr>Dividend</vt:lpstr>
      <vt:lpstr>Family communications best practices</vt:lpstr>
      <vt:lpstr>Facilitated by:</vt:lpstr>
      <vt:lpstr>Families today are bombarded with communications</vt:lpstr>
      <vt:lpstr>And in that context….  How do you break through?  Communications to families set the tone for your den, pack or troop</vt:lpstr>
      <vt:lpstr>3 best practices for family communications</vt:lpstr>
      <vt:lpstr>C – Communicate consistently</vt:lpstr>
      <vt:lpstr>U – Make sure your messages are unified</vt:lpstr>
      <vt:lpstr>B – Keep it brief</vt:lpstr>
      <vt:lpstr>3 best practices for family communications</vt:lpstr>
      <vt:lpstr>Questions?</vt:lpstr>
    </vt:vector>
  </TitlesOfParts>
  <Company>Formica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communications best practices</dc:title>
  <dc:creator>Amy Gath</dc:creator>
  <cp:lastModifiedBy>Julie Whitaker</cp:lastModifiedBy>
  <cp:revision>12</cp:revision>
  <dcterms:created xsi:type="dcterms:W3CDTF">2021-06-01T18:37:16Z</dcterms:created>
  <dcterms:modified xsi:type="dcterms:W3CDTF">2021-06-02T21:22:10Z</dcterms:modified>
</cp:coreProperties>
</file>